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c6f9e470d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c6f9e47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6f9e470d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6f9e470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c6f9e470d_0_2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c6f9e470d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6f9e470d_0_3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6f9e470d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6f9e470d_0_4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c6f9e470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c6f9e470d_0_4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c6f9e470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c6f9e470d_0_8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c6f9e470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c6f9e470d_0_1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c6f9e470d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Caso de éxito de 20XX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Cómo Nombre de la empresa aumentó las ventas en un XX%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El problema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" name="Google Shape;92;p14"/>
          <p:cNvGrpSpPr/>
          <p:nvPr/>
        </p:nvGrpSpPr>
        <p:grpSpPr>
          <a:xfrm>
            <a:off x="431925" y="1304875"/>
            <a:ext cx="2628925" cy="3416400"/>
            <a:chOff x="431925" y="1304875"/>
            <a:chExt cx="2628925" cy="3416400"/>
          </a:xfrm>
        </p:grpSpPr>
        <p:sp>
          <p:nvSpPr>
            <p:cNvPr id="93" name="Google Shape;93;p14"/>
            <p:cNvSpPr txBox="1"/>
            <p:nvPr/>
          </p:nvSpPr>
          <p:spPr>
            <a:xfrm>
              <a:off x="431925" y="1304875"/>
              <a:ext cx="2628900" cy="464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431950" y="1304875"/>
              <a:ext cx="2628900" cy="34164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14"/>
          <p:cNvSpPr txBox="1"/>
          <p:nvPr>
            <p:ph idx="4294967295" type="body"/>
          </p:nvPr>
        </p:nvSpPr>
        <p:spPr>
          <a:xfrm>
            <a:off x="506425" y="1304875"/>
            <a:ext cx="2494500" cy="4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Empresa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6" name="Google Shape;96;p14"/>
          <p:cNvSpPr txBox="1"/>
          <p:nvPr>
            <p:ph idx="4294967295" type="body"/>
          </p:nvPr>
        </p:nvSpPr>
        <p:spPr>
          <a:xfrm>
            <a:off x="508325" y="1850300"/>
            <a:ext cx="2478600" cy="27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/>
              <a:t>Inserta tu texto aquí Inserta tu texto aquí Inserta tu texto aquí Inserta tu texto aquí Inserta tu texto aquí Inserta tu texto aquí</a:t>
            </a:r>
            <a:r>
              <a:rPr lang="es-419" sz="1600"/>
              <a:t>. 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</a:t>
            </a:r>
            <a:endParaRPr sz="1600"/>
          </a:p>
        </p:txBody>
      </p:sp>
      <p:grpSp>
        <p:nvGrpSpPr>
          <p:cNvPr id="97" name="Google Shape;97;p14"/>
          <p:cNvGrpSpPr/>
          <p:nvPr/>
        </p:nvGrpSpPr>
        <p:grpSpPr>
          <a:xfrm>
            <a:off x="3320450" y="1304875"/>
            <a:ext cx="2632500" cy="3416400"/>
            <a:chOff x="3320450" y="1304875"/>
            <a:chExt cx="2632500" cy="3416400"/>
          </a:xfrm>
        </p:grpSpPr>
        <p:sp>
          <p:nvSpPr>
            <p:cNvPr id="98" name="Google Shape;98;p14"/>
            <p:cNvSpPr txBox="1"/>
            <p:nvPr/>
          </p:nvSpPr>
          <p:spPr>
            <a:xfrm>
              <a:off x="3324050" y="1304875"/>
              <a:ext cx="2628900" cy="464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3320450" y="1304875"/>
              <a:ext cx="2628900" cy="34164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" name="Google Shape;100;p14"/>
          <p:cNvSpPr txBox="1"/>
          <p:nvPr>
            <p:ph idx="4294967295" type="body"/>
          </p:nvPr>
        </p:nvSpPr>
        <p:spPr>
          <a:xfrm>
            <a:off x="3389450" y="1304875"/>
            <a:ext cx="2494500" cy="4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Contexto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1" name="Google Shape;101;p14"/>
          <p:cNvSpPr txBox="1"/>
          <p:nvPr>
            <p:ph idx="4294967295" type="body"/>
          </p:nvPr>
        </p:nvSpPr>
        <p:spPr>
          <a:xfrm>
            <a:off x="3396775" y="1850300"/>
            <a:ext cx="2478600" cy="27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s-419" sz="1600"/>
              <a:t>Inserta tu texto aquí Inserta tu texto aquí Inserta tu texto aquí</a:t>
            </a:r>
            <a:r>
              <a:rPr lang="es-419" sz="1600"/>
              <a:t> </a:t>
            </a:r>
            <a:endParaRPr sz="1600"/>
          </a:p>
        </p:txBody>
      </p:sp>
      <p:grpSp>
        <p:nvGrpSpPr>
          <p:cNvPr id="102" name="Google Shape;102;p14"/>
          <p:cNvGrpSpPr/>
          <p:nvPr/>
        </p:nvGrpSpPr>
        <p:grpSpPr>
          <a:xfrm>
            <a:off x="6212550" y="1304875"/>
            <a:ext cx="2632500" cy="3416400"/>
            <a:chOff x="6212550" y="1304875"/>
            <a:chExt cx="2632500" cy="3416400"/>
          </a:xfrm>
        </p:grpSpPr>
        <p:sp>
          <p:nvSpPr>
            <p:cNvPr id="103" name="Google Shape;103;p14"/>
            <p:cNvSpPr/>
            <p:nvPr/>
          </p:nvSpPr>
          <p:spPr>
            <a:xfrm>
              <a:off x="6215400" y="1304875"/>
              <a:ext cx="2628900" cy="34164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4"/>
            <p:cNvSpPr txBox="1"/>
            <p:nvPr/>
          </p:nvSpPr>
          <p:spPr>
            <a:xfrm>
              <a:off x="6212550" y="1304875"/>
              <a:ext cx="2632500" cy="464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5" name="Google Shape;105;p14"/>
          <p:cNvSpPr txBox="1"/>
          <p:nvPr>
            <p:ph idx="4294967295" type="body"/>
          </p:nvPr>
        </p:nvSpPr>
        <p:spPr>
          <a:xfrm>
            <a:off x="6272475" y="1304875"/>
            <a:ext cx="2494500" cy="4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Planteo del problema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6" name="Google Shape;106;p14"/>
          <p:cNvSpPr txBox="1"/>
          <p:nvPr>
            <p:ph idx="4294967295" type="body"/>
          </p:nvPr>
        </p:nvSpPr>
        <p:spPr>
          <a:xfrm>
            <a:off x="6286400" y="1850300"/>
            <a:ext cx="2478600" cy="27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 Inserta tu texto aquí Inserta tu texto aquí</a:t>
            </a:r>
            <a:r>
              <a:rPr lang="es-419" sz="1600"/>
              <a:t>.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Análisis exhaustivo de los desafíos</a:t>
            </a:r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432350" y="1304875"/>
            <a:ext cx="2469300" cy="607800"/>
          </a:xfrm>
          <a:prstGeom prst="homePlat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5"/>
          <p:cNvSpPr txBox="1"/>
          <p:nvPr>
            <p:ph idx="4294967295" type="body"/>
          </p:nvPr>
        </p:nvSpPr>
        <p:spPr>
          <a:xfrm>
            <a:off x="432350" y="1451576"/>
            <a:ext cx="2257200" cy="3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Desafío</a:t>
            </a:r>
            <a:r>
              <a:rPr lang="es-419">
                <a:solidFill>
                  <a:schemeClr val="lt1"/>
                </a:solidFill>
              </a:rPr>
              <a:t> 1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4" name="Google Shape;114;p15"/>
          <p:cNvSpPr txBox="1"/>
          <p:nvPr>
            <p:ph idx="4294967295" type="body"/>
          </p:nvPr>
        </p:nvSpPr>
        <p:spPr>
          <a:xfrm>
            <a:off x="432350" y="2070575"/>
            <a:ext cx="2471700" cy="26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600"/>
              <a:t>Expandir el público</a:t>
            </a:r>
            <a:endParaRPr b="1" sz="1600"/>
          </a:p>
          <a:p>
            <a:pPr indent="0" lvl="0" marL="0" rtl="0" algn="l">
              <a:spcBef>
                <a:spcPts val="800"/>
              </a:spcBef>
              <a:spcAft>
                <a:spcPts val="800"/>
              </a:spcAft>
              <a:buNone/>
            </a:pPr>
            <a:r>
              <a:rPr lang="es-419" sz="1600"/>
              <a:t>Inserta tu texto aquí Inserta tu texto aquí Inserta tu texto aquí Inserta tu texto aquí Inserta tu texto aquí Inserta tu texto aquí</a:t>
            </a:r>
            <a:r>
              <a:rPr lang="es-419" sz="1600"/>
              <a:t>. </a:t>
            </a:r>
            <a:endParaRPr sz="1600"/>
          </a:p>
        </p:txBody>
      </p:sp>
      <p:sp>
        <p:nvSpPr>
          <p:cNvPr id="115" name="Google Shape;115;p15"/>
          <p:cNvSpPr/>
          <p:nvPr/>
        </p:nvSpPr>
        <p:spPr>
          <a:xfrm>
            <a:off x="3044777" y="1304875"/>
            <a:ext cx="2760600" cy="6078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"/>
          <p:cNvSpPr txBox="1"/>
          <p:nvPr>
            <p:ph idx="4294967295" type="body"/>
          </p:nvPr>
        </p:nvSpPr>
        <p:spPr>
          <a:xfrm>
            <a:off x="3336150" y="1451576"/>
            <a:ext cx="2257200" cy="3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Desafío</a:t>
            </a:r>
            <a:r>
              <a:rPr lang="es-419">
                <a:solidFill>
                  <a:schemeClr val="lt1"/>
                </a:solidFill>
              </a:rPr>
              <a:t> 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7" name="Google Shape;117;p15"/>
          <p:cNvSpPr txBox="1"/>
          <p:nvPr>
            <p:ph idx="4294967295" type="body"/>
          </p:nvPr>
        </p:nvSpPr>
        <p:spPr>
          <a:xfrm>
            <a:off x="3336146" y="2070575"/>
            <a:ext cx="2471700" cy="26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600"/>
              <a:t>Aumentar la cantidad de usuarios activos en los últimos 30 días</a:t>
            </a:r>
            <a:endParaRPr b="1" sz="16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  <a:p>
            <a:pPr indent="-330200" lvl="0" marL="457200" rtl="0" algn="l">
              <a:spcBef>
                <a:spcPts val="800"/>
              </a:spcBef>
              <a:spcAft>
                <a:spcPts val="800"/>
              </a:spcAft>
              <a:buSzPts val="1600"/>
              <a:buChar char="●"/>
            </a:pPr>
            <a:r>
              <a:rPr lang="es-419" sz="1600"/>
              <a:t>Inserta tu texto aquí Inserta tu texto aquí Inserta tu texto aquí</a:t>
            </a:r>
            <a:r>
              <a:rPr lang="es-419" sz="1600"/>
              <a:t> </a:t>
            </a:r>
            <a:endParaRPr sz="1600"/>
          </a:p>
        </p:txBody>
      </p:sp>
      <p:sp>
        <p:nvSpPr>
          <p:cNvPr id="118" name="Google Shape;118;p15"/>
          <p:cNvSpPr/>
          <p:nvPr/>
        </p:nvSpPr>
        <p:spPr>
          <a:xfrm>
            <a:off x="5948502" y="1304875"/>
            <a:ext cx="2760600" cy="6078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5"/>
          <p:cNvSpPr txBox="1"/>
          <p:nvPr>
            <p:ph idx="4294967295" type="body"/>
          </p:nvPr>
        </p:nvSpPr>
        <p:spPr>
          <a:xfrm>
            <a:off x="6254233" y="1451576"/>
            <a:ext cx="2257200" cy="3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</a:rPr>
              <a:t>Desafío</a:t>
            </a:r>
            <a:r>
              <a:rPr lang="es-419">
                <a:solidFill>
                  <a:schemeClr val="lt1"/>
                </a:solidFill>
              </a:rPr>
              <a:t> 3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0" name="Google Shape;120;p15"/>
          <p:cNvSpPr txBox="1"/>
          <p:nvPr>
            <p:ph idx="4294967295" type="body"/>
          </p:nvPr>
        </p:nvSpPr>
        <p:spPr>
          <a:xfrm>
            <a:off x="6254226" y="2070575"/>
            <a:ext cx="2471700" cy="26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600"/>
              <a:t>Incrementar la tasa </a:t>
            </a:r>
            <a:br>
              <a:rPr b="1" lang="es-419" sz="1600"/>
            </a:br>
            <a:r>
              <a:rPr b="1" lang="es-419" sz="1600"/>
              <a:t>de conversión</a:t>
            </a:r>
            <a:endParaRPr b="1" sz="1600"/>
          </a:p>
          <a:p>
            <a:pPr indent="0" lvl="0" marL="0" rtl="0" algn="l">
              <a:spcBef>
                <a:spcPts val="800"/>
              </a:spcBef>
              <a:spcAft>
                <a:spcPts val="800"/>
              </a:spcAft>
              <a:buNone/>
            </a:pPr>
            <a:r>
              <a:rPr lang="es-419" sz="1600"/>
              <a:t>Inserta tu texto aquí Inserta tu texto aquí Inserta tu texto aquí Inserta tu texto aquí Inserta tu texto aquí</a:t>
            </a:r>
            <a:r>
              <a:rPr lang="es-419" sz="1600"/>
              <a:t>.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Solución</a:t>
            </a:r>
            <a:endParaRPr/>
          </a:p>
        </p:txBody>
      </p:sp>
      <p:sp>
        <p:nvSpPr>
          <p:cNvPr id="126" name="Google Shape;126;p16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Más suscriptores Premium</a:t>
            </a:r>
            <a:endParaRPr/>
          </a:p>
        </p:txBody>
      </p:sp>
      <p:sp>
        <p:nvSpPr>
          <p:cNvPr id="127" name="Google Shape;127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/>
              <a:t>Inserta tu texto aquí Inserta tu texto aquí Inserta tu texto aquí Inserta tu texto aquí Inserta tu texto aquí Inserta tu texto aquí</a:t>
            </a:r>
            <a:r>
              <a:rPr lang="es-419"/>
              <a:t>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Implementación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Background pointer shape in timeline graphic" id="137" name="Google Shape;137;p18"/>
          <p:cNvSpPr/>
          <p:nvPr/>
        </p:nvSpPr>
        <p:spPr>
          <a:xfrm>
            <a:off x="340934" y="2199000"/>
            <a:ext cx="1872300" cy="745500"/>
          </a:xfrm>
          <a:prstGeom prst="homePlate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8"/>
          <p:cNvSpPr txBox="1"/>
          <p:nvPr>
            <p:ph idx="4294967295" type="body"/>
          </p:nvPr>
        </p:nvSpPr>
        <p:spPr>
          <a:xfrm>
            <a:off x="340923" y="2336550"/>
            <a:ext cx="14556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</a:rPr>
              <a:t>05.09.XX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139" name="Google Shape;139;p18"/>
          <p:cNvGrpSpPr/>
          <p:nvPr/>
        </p:nvGrpSpPr>
        <p:grpSpPr>
          <a:xfrm>
            <a:off x="969270" y="1610215"/>
            <a:ext cx="198900" cy="593656"/>
            <a:chOff x="777447" y="1610215"/>
            <a:chExt cx="198900" cy="593656"/>
          </a:xfrm>
        </p:grpSpPr>
        <p:cxnSp>
          <p:nvCxnSpPr>
            <p:cNvPr id="140" name="Google Shape;140;p18"/>
            <p:cNvCxnSpPr/>
            <p:nvPr/>
          </p:nvCxnSpPr>
          <p:spPr>
            <a:xfrm>
              <a:off x="876909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1" name="Google Shape;141;p18"/>
            <p:cNvSpPr/>
            <p:nvPr/>
          </p:nvSpPr>
          <p:spPr>
            <a:xfrm>
              <a:off x="777447" y="1610215"/>
              <a:ext cx="198900" cy="19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" name="Google Shape;142;p18"/>
          <p:cNvSpPr txBox="1"/>
          <p:nvPr>
            <p:ph idx="4294967295" type="body"/>
          </p:nvPr>
        </p:nvSpPr>
        <p:spPr>
          <a:xfrm>
            <a:off x="318375" y="385667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</p:txBody>
      </p:sp>
      <p:sp>
        <p:nvSpPr>
          <p:cNvPr descr="Background pointer shape in timeline graphic" id="143" name="Google Shape;143;p18"/>
          <p:cNvSpPr/>
          <p:nvPr/>
        </p:nvSpPr>
        <p:spPr>
          <a:xfrm>
            <a:off x="1817054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8"/>
          <p:cNvSpPr txBox="1"/>
          <p:nvPr>
            <p:ph idx="4294967295" type="body"/>
          </p:nvPr>
        </p:nvSpPr>
        <p:spPr>
          <a:xfrm>
            <a:off x="2126317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</a:rPr>
              <a:t>17</a:t>
            </a:r>
            <a:r>
              <a:rPr lang="es-419" sz="1600">
                <a:solidFill>
                  <a:schemeClr val="lt1"/>
                </a:solidFill>
              </a:rPr>
              <a:t>.09.XX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145" name="Google Shape;145;p18"/>
          <p:cNvGrpSpPr/>
          <p:nvPr/>
        </p:nvGrpSpPr>
        <p:grpSpPr>
          <a:xfrm>
            <a:off x="2684632" y="2938958"/>
            <a:ext cx="198900" cy="593656"/>
            <a:chOff x="2223534" y="2938958"/>
            <a:chExt cx="198900" cy="593656"/>
          </a:xfrm>
        </p:grpSpPr>
        <p:cxnSp>
          <p:nvCxnSpPr>
            <p:cNvPr id="146" name="Google Shape;146;p18"/>
            <p:cNvCxnSpPr/>
            <p:nvPr/>
          </p:nvCxnSpPr>
          <p:spPr>
            <a:xfrm rot="10800000">
              <a:off x="2322997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7" name="Google Shape;147;p18"/>
            <p:cNvSpPr/>
            <p:nvPr/>
          </p:nvSpPr>
          <p:spPr>
            <a:xfrm flipH="1" rot="10800000">
              <a:off x="2223534" y="3333714"/>
              <a:ext cx="198900" cy="19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8" name="Google Shape;148;p18"/>
          <p:cNvSpPr txBox="1"/>
          <p:nvPr>
            <p:ph idx="4294967295" type="body"/>
          </p:nvPr>
        </p:nvSpPr>
        <p:spPr>
          <a:xfrm>
            <a:off x="1244337" y="3757725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</p:txBody>
      </p:sp>
      <p:sp>
        <p:nvSpPr>
          <p:cNvPr descr="Background pointer shape in timeline graphic" id="149" name="Google Shape;149;p18"/>
          <p:cNvSpPr/>
          <p:nvPr/>
        </p:nvSpPr>
        <p:spPr>
          <a:xfrm>
            <a:off x="347197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8"/>
          <p:cNvSpPr txBox="1"/>
          <p:nvPr>
            <p:ph idx="4294967295" type="body"/>
          </p:nvPr>
        </p:nvSpPr>
        <p:spPr>
          <a:xfrm>
            <a:off x="3767755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</a:rPr>
              <a:t>13</a:t>
            </a:r>
            <a:r>
              <a:rPr lang="es-419" sz="1600">
                <a:solidFill>
                  <a:schemeClr val="lt1"/>
                </a:solidFill>
              </a:rPr>
              <a:t>.10.XX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151" name="Google Shape;151;p18"/>
          <p:cNvGrpSpPr/>
          <p:nvPr/>
        </p:nvGrpSpPr>
        <p:grpSpPr>
          <a:xfrm>
            <a:off x="4319545" y="1610215"/>
            <a:ext cx="198900" cy="593656"/>
            <a:chOff x="3918084" y="1610215"/>
            <a:chExt cx="198900" cy="593656"/>
          </a:xfrm>
        </p:grpSpPr>
        <p:cxnSp>
          <p:nvCxnSpPr>
            <p:cNvPr id="152" name="Google Shape;152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3" name="Google Shape;153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4" name="Google Shape;154;p18"/>
          <p:cNvSpPr txBox="1"/>
          <p:nvPr>
            <p:ph idx="4294967295" type="body"/>
          </p:nvPr>
        </p:nvSpPr>
        <p:spPr>
          <a:xfrm>
            <a:off x="3304094" y="385667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</p:txBody>
      </p:sp>
      <p:sp>
        <p:nvSpPr>
          <p:cNvPr descr="Background pointer shape in timeline graphic" id="155" name="Google Shape;155;p18"/>
          <p:cNvSpPr/>
          <p:nvPr/>
        </p:nvSpPr>
        <p:spPr>
          <a:xfrm>
            <a:off x="512689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8"/>
          <p:cNvSpPr txBox="1"/>
          <p:nvPr>
            <p:ph idx="4294967295" type="body"/>
          </p:nvPr>
        </p:nvSpPr>
        <p:spPr>
          <a:xfrm>
            <a:off x="5416699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</a:rPr>
              <a:t>2</a:t>
            </a:r>
            <a:r>
              <a:rPr lang="es-419" sz="1600">
                <a:solidFill>
                  <a:schemeClr val="lt1"/>
                </a:solidFill>
              </a:rPr>
              <a:t>0.10.XX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157" name="Google Shape;157;p18"/>
          <p:cNvGrpSpPr/>
          <p:nvPr/>
        </p:nvGrpSpPr>
        <p:grpSpPr>
          <a:xfrm>
            <a:off x="5973070" y="2938958"/>
            <a:ext cx="198900" cy="593656"/>
            <a:chOff x="5958946" y="2938958"/>
            <a:chExt cx="198900" cy="593656"/>
          </a:xfrm>
        </p:grpSpPr>
        <p:cxnSp>
          <p:nvCxnSpPr>
            <p:cNvPr id="158" name="Google Shape;158;p18"/>
            <p:cNvCxnSpPr/>
            <p:nvPr/>
          </p:nvCxnSpPr>
          <p:spPr>
            <a:xfrm rot="10800000">
              <a:off x="6058409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9" name="Google Shape;159;p18"/>
            <p:cNvSpPr/>
            <p:nvPr/>
          </p:nvSpPr>
          <p:spPr>
            <a:xfrm flipH="1" rot="10800000">
              <a:off x="5958946" y="3333714"/>
              <a:ext cx="198900" cy="19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0" name="Google Shape;160;p18"/>
          <p:cNvSpPr txBox="1"/>
          <p:nvPr>
            <p:ph idx="4294967295" type="body"/>
          </p:nvPr>
        </p:nvSpPr>
        <p:spPr>
          <a:xfrm>
            <a:off x="5126902" y="3757725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</p:txBody>
      </p:sp>
      <p:sp>
        <p:nvSpPr>
          <p:cNvPr descr="Background pointer shape in timeline graphic" id="161" name="Google Shape;161;p18"/>
          <p:cNvSpPr/>
          <p:nvPr/>
        </p:nvSpPr>
        <p:spPr>
          <a:xfrm>
            <a:off x="678181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"/>
          <p:cNvSpPr txBox="1"/>
          <p:nvPr>
            <p:ph idx="4294967295" type="body"/>
          </p:nvPr>
        </p:nvSpPr>
        <p:spPr>
          <a:xfrm>
            <a:off x="7111512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</a:rPr>
              <a:t>0</a:t>
            </a:r>
            <a:r>
              <a:rPr lang="es-419" sz="1600">
                <a:solidFill>
                  <a:schemeClr val="lt1"/>
                </a:solidFill>
              </a:rPr>
              <a:t>1.11.XX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163" name="Google Shape;163;p18"/>
          <p:cNvGrpSpPr/>
          <p:nvPr/>
        </p:nvGrpSpPr>
        <p:grpSpPr>
          <a:xfrm>
            <a:off x="7669807" y="1610215"/>
            <a:ext cx="198900" cy="593656"/>
            <a:chOff x="3918084" y="1610215"/>
            <a:chExt cx="198900" cy="593656"/>
          </a:xfrm>
        </p:grpSpPr>
        <p:cxnSp>
          <p:nvCxnSpPr>
            <p:cNvPr id="164" name="Google Shape;164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65" name="Google Shape;165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6" name="Google Shape;166;p18"/>
          <p:cNvSpPr txBox="1"/>
          <p:nvPr>
            <p:ph idx="4294967295" type="body"/>
          </p:nvPr>
        </p:nvSpPr>
        <p:spPr>
          <a:xfrm>
            <a:off x="6685979" y="385667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-419" sz="1600"/>
              <a:t>Inserta tu texto aquí Inserta tu texto aquí Inserta tu texto aquí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El equipo</a:t>
            </a:r>
            <a:endParaRPr/>
          </a:p>
        </p:txBody>
      </p:sp>
      <p:sp>
        <p:nvSpPr>
          <p:cNvPr id="172" name="Google Shape;172;p19"/>
          <p:cNvSpPr/>
          <p:nvPr/>
        </p:nvSpPr>
        <p:spPr>
          <a:xfrm>
            <a:off x="4147063" y="1049105"/>
            <a:ext cx="1449300" cy="697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9"/>
          <p:cNvSpPr/>
          <p:nvPr/>
        </p:nvSpPr>
        <p:spPr>
          <a:xfrm>
            <a:off x="4147075" y="1049112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9"/>
          <p:cNvSpPr txBox="1"/>
          <p:nvPr>
            <p:ph idx="4294967295" type="body"/>
          </p:nvPr>
        </p:nvSpPr>
        <p:spPr>
          <a:xfrm>
            <a:off x="4147075" y="1108350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Director general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75" name="Google Shape;175;p19"/>
          <p:cNvSpPr txBox="1"/>
          <p:nvPr>
            <p:ph idx="4294967295" type="body"/>
          </p:nvPr>
        </p:nvSpPr>
        <p:spPr>
          <a:xfrm>
            <a:off x="4147075" y="1457100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grpSp>
        <p:nvGrpSpPr>
          <p:cNvPr id="176" name="Google Shape;176;p19"/>
          <p:cNvGrpSpPr/>
          <p:nvPr/>
        </p:nvGrpSpPr>
        <p:grpSpPr>
          <a:xfrm>
            <a:off x="2918113" y="1746605"/>
            <a:ext cx="4160100" cy="531900"/>
            <a:chOff x="2918113" y="1746605"/>
            <a:chExt cx="4160100" cy="531900"/>
          </a:xfrm>
        </p:grpSpPr>
        <p:cxnSp>
          <p:nvCxnSpPr>
            <p:cNvPr id="177" name="Google Shape;177;p19"/>
            <p:cNvCxnSpPr>
              <a:stCxn id="172" idx="2"/>
              <a:endCxn id="178" idx="0"/>
            </p:cNvCxnSpPr>
            <p:nvPr/>
          </p:nvCxnSpPr>
          <p:spPr>
            <a:xfrm rot="5400000">
              <a:off x="3628963" y="1035755"/>
              <a:ext cx="531900" cy="1953600"/>
            </a:xfrm>
            <a:prstGeom prst="bentConnector3">
              <a:avLst>
                <a:gd fmla="val 49999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19"/>
            <p:cNvCxnSpPr>
              <a:stCxn id="172" idx="2"/>
              <a:endCxn id="180" idx="0"/>
            </p:cNvCxnSpPr>
            <p:nvPr/>
          </p:nvCxnSpPr>
          <p:spPr>
            <a:xfrm flipH="1" rot="-5400000">
              <a:off x="5709013" y="909305"/>
              <a:ext cx="531900" cy="2206500"/>
            </a:xfrm>
            <a:prstGeom prst="bentConnector3">
              <a:avLst>
                <a:gd fmla="val 49999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1" name="Google Shape;181;p19"/>
          <p:cNvSpPr/>
          <p:nvPr/>
        </p:nvSpPr>
        <p:spPr>
          <a:xfrm>
            <a:off x="2194905" y="2278501"/>
            <a:ext cx="1449300" cy="697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9"/>
          <p:cNvSpPr/>
          <p:nvPr/>
        </p:nvSpPr>
        <p:spPr>
          <a:xfrm>
            <a:off x="2193500" y="2278499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9"/>
          <p:cNvSpPr txBox="1"/>
          <p:nvPr>
            <p:ph idx="4294967295" type="body"/>
          </p:nvPr>
        </p:nvSpPr>
        <p:spPr>
          <a:xfrm>
            <a:off x="2193650" y="2337750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Director de Ventas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83" name="Google Shape;183;p19"/>
          <p:cNvSpPr txBox="1"/>
          <p:nvPr>
            <p:ph idx="4294967295" type="body"/>
          </p:nvPr>
        </p:nvSpPr>
        <p:spPr>
          <a:xfrm>
            <a:off x="2193638" y="268658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grpSp>
        <p:nvGrpSpPr>
          <p:cNvPr id="184" name="Google Shape;184;p19"/>
          <p:cNvGrpSpPr/>
          <p:nvPr/>
        </p:nvGrpSpPr>
        <p:grpSpPr>
          <a:xfrm>
            <a:off x="1256055" y="2975701"/>
            <a:ext cx="3327300" cy="531900"/>
            <a:chOff x="1256055" y="2975701"/>
            <a:chExt cx="3327300" cy="531900"/>
          </a:xfrm>
        </p:grpSpPr>
        <p:cxnSp>
          <p:nvCxnSpPr>
            <p:cNvPr id="185" name="Google Shape;185;p19"/>
            <p:cNvCxnSpPr>
              <a:stCxn id="181" idx="2"/>
              <a:endCxn id="186" idx="0"/>
            </p:cNvCxnSpPr>
            <p:nvPr/>
          </p:nvCxnSpPr>
          <p:spPr>
            <a:xfrm>
              <a:off x="2919555" y="2975701"/>
              <a:ext cx="0" cy="531900"/>
            </a:xfrm>
            <a:prstGeom prst="straightConnector1">
              <a:avLst/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19"/>
            <p:cNvCxnSpPr>
              <a:stCxn id="181" idx="2"/>
              <a:endCxn id="188" idx="0"/>
            </p:cNvCxnSpPr>
            <p:nvPr/>
          </p:nvCxnSpPr>
          <p:spPr>
            <a:xfrm rot="5400000">
              <a:off x="1821855" y="2409901"/>
              <a:ext cx="531900" cy="1663500"/>
            </a:xfrm>
            <a:prstGeom prst="bentConnector3">
              <a:avLst>
                <a:gd fmla="val 50012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19"/>
            <p:cNvCxnSpPr>
              <a:stCxn id="181" idx="2"/>
              <a:endCxn id="190" idx="0"/>
            </p:cNvCxnSpPr>
            <p:nvPr/>
          </p:nvCxnSpPr>
          <p:spPr>
            <a:xfrm flipH="1" rot="-5400000">
              <a:off x="3485505" y="2409751"/>
              <a:ext cx="531900" cy="1663800"/>
            </a:xfrm>
            <a:prstGeom prst="bentConnector3">
              <a:avLst>
                <a:gd fmla="val 50012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91" name="Google Shape;191;p19"/>
          <p:cNvSpPr/>
          <p:nvPr/>
        </p:nvSpPr>
        <p:spPr>
          <a:xfrm>
            <a:off x="531436" y="3508068"/>
            <a:ext cx="1449300" cy="697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9"/>
          <p:cNvSpPr/>
          <p:nvPr/>
        </p:nvSpPr>
        <p:spPr>
          <a:xfrm>
            <a:off x="531450" y="3507724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9"/>
          <p:cNvSpPr txBox="1"/>
          <p:nvPr>
            <p:ph idx="4294967295" type="body"/>
          </p:nvPr>
        </p:nvSpPr>
        <p:spPr>
          <a:xfrm>
            <a:off x="531750" y="3566975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Líder en Norteamérica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93" name="Google Shape;193;p19"/>
          <p:cNvSpPr txBox="1"/>
          <p:nvPr>
            <p:ph idx="4294967295" type="body"/>
          </p:nvPr>
        </p:nvSpPr>
        <p:spPr>
          <a:xfrm>
            <a:off x="531738" y="391773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2194998" y="3508068"/>
            <a:ext cx="1449300" cy="697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9"/>
          <p:cNvSpPr/>
          <p:nvPr/>
        </p:nvSpPr>
        <p:spPr>
          <a:xfrm>
            <a:off x="2195013" y="3507724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9"/>
          <p:cNvSpPr txBox="1"/>
          <p:nvPr>
            <p:ph idx="4294967295" type="body"/>
          </p:nvPr>
        </p:nvSpPr>
        <p:spPr>
          <a:xfrm>
            <a:off x="2195138" y="3566975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Líder en Asia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96" name="Google Shape;196;p19"/>
          <p:cNvSpPr txBox="1"/>
          <p:nvPr>
            <p:ph idx="4294967295" type="body"/>
          </p:nvPr>
        </p:nvSpPr>
        <p:spPr>
          <a:xfrm>
            <a:off x="2195163" y="391773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3858523" y="3508068"/>
            <a:ext cx="1449300" cy="697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"/>
          <p:cNvSpPr/>
          <p:nvPr/>
        </p:nvSpPr>
        <p:spPr>
          <a:xfrm>
            <a:off x="3858600" y="3507724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"/>
          <p:cNvSpPr txBox="1"/>
          <p:nvPr>
            <p:ph idx="4294967295" type="body"/>
          </p:nvPr>
        </p:nvSpPr>
        <p:spPr>
          <a:xfrm>
            <a:off x="3858613" y="3566975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Líder en Europa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199" name="Google Shape;199;p19"/>
          <p:cNvSpPr txBox="1"/>
          <p:nvPr>
            <p:ph idx="4294967295" type="body"/>
          </p:nvPr>
        </p:nvSpPr>
        <p:spPr>
          <a:xfrm>
            <a:off x="3858700" y="391773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6353691" y="2278501"/>
            <a:ext cx="1449300" cy="697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9"/>
          <p:cNvSpPr/>
          <p:nvPr/>
        </p:nvSpPr>
        <p:spPr>
          <a:xfrm>
            <a:off x="6353700" y="2278499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9"/>
          <p:cNvSpPr txBox="1"/>
          <p:nvPr>
            <p:ph idx="4294967295" type="body"/>
          </p:nvPr>
        </p:nvSpPr>
        <p:spPr>
          <a:xfrm>
            <a:off x="6353925" y="2337750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Director de Ingeniería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202" name="Google Shape;202;p19"/>
          <p:cNvSpPr txBox="1"/>
          <p:nvPr>
            <p:ph idx="4294967295" type="body"/>
          </p:nvPr>
        </p:nvSpPr>
        <p:spPr>
          <a:xfrm>
            <a:off x="6352413" y="268658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grpSp>
        <p:nvGrpSpPr>
          <p:cNvPr id="203" name="Google Shape;203;p19"/>
          <p:cNvGrpSpPr/>
          <p:nvPr/>
        </p:nvGrpSpPr>
        <p:grpSpPr>
          <a:xfrm>
            <a:off x="6246741" y="2975701"/>
            <a:ext cx="1663500" cy="531900"/>
            <a:chOff x="6246741" y="2975701"/>
            <a:chExt cx="1663500" cy="531900"/>
          </a:xfrm>
        </p:grpSpPr>
        <p:cxnSp>
          <p:nvCxnSpPr>
            <p:cNvPr id="204" name="Google Shape;204;p19"/>
            <p:cNvCxnSpPr>
              <a:stCxn id="200" idx="2"/>
              <a:endCxn id="205" idx="0"/>
            </p:cNvCxnSpPr>
            <p:nvPr/>
          </p:nvCxnSpPr>
          <p:spPr>
            <a:xfrm rot="5400000">
              <a:off x="6396591" y="2825851"/>
              <a:ext cx="531900" cy="831600"/>
            </a:xfrm>
            <a:prstGeom prst="bentConnector3">
              <a:avLst>
                <a:gd fmla="val 50012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6" name="Google Shape;206;p19"/>
            <p:cNvCxnSpPr>
              <a:stCxn id="200" idx="2"/>
              <a:endCxn id="207" idx="0"/>
            </p:cNvCxnSpPr>
            <p:nvPr/>
          </p:nvCxnSpPr>
          <p:spPr>
            <a:xfrm flipH="1" rot="-5400000">
              <a:off x="7228341" y="2825701"/>
              <a:ext cx="531900" cy="831900"/>
            </a:xfrm>
            <a:prstGeom prst="bentConnector3">
              <a:avLst>
                <a:gd fmla="val 50013" name="adj1"/>
              </a:avLst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08" name="Google Shape;208;p19"/>
          <p:cNvSpPr/>
          <p:nvPr/>
        </p:nvSpPr>
        <p:spPr>
          <a:xfrm>
            <a:off x="5522206" y="3507819"/>
            <a:ext cx="1449000" cy="697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9"/>
          <p:cNvSpPr/>
          <p:nvPr/>
        </p:nvSpPr>
        <p:spPr>
          <a:xfrm>
            <a:off x="5522175" y="3507724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9"/>
          <p:cNvSpPr txBox="1"/>
          <p:nvPr>
            <p:ph idx="4294967295" type="body"/>
          </p:nvPr>
        </p:nvSpPr>
        <p:spPr>
          <a:xfrm>
            <a:off x="5522338" y="3566975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Líder de Ingeniería </a:t>
            </a:r>
            <a:br>
              <a:rPr lang="es-419" sz="1000">
                <a:solidFill>
                  <a:schemeClr val="lt1"/>
                </a:solidFill>
              </a:rPr>
            </a:br>
            <a:r>
              <a:rPr lang="es-419" sz="1000">
                <a:solidFill>
                  <a:schemeClr val="lt1"/>
                </a:solidFill>
              </a:rPr>
              <a:t>de Front-End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210" name="Google Shape;210;p19"/>
          <p:cNvSpPr txBox="1"/>
          <p:nvPr>
            <p:ph idx="4294967295" type="body"/>
          </p:nvPr>
        </p:nvSpPr>
        <p:spPr>
          <a:xfrm>
            <a:off x="5522263" y="391773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7185791" y="3507819"/>
            <a:ext cx="1449000" cy="697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9"/>
          <p:cNvSpPr/>
          <p:nvPr/>
        </p:nvSpPr>
        <p:spPr>
          <a:xfrm>
            <a:off x="7185650" y="3507737"/>
            <a:ext cx="1449300" cy="30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9"/>
          <p:cNvSpPr txBox="1"/>
          <p:nvPr>
            <p:ph idx="4294967295" type="body"/>
          </p:nvPr>
        </p:nvSpPr>
        <p:spPr>
          <a:xfrm>
            <a:off x="7185738" y="3566975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lt1"/>
                </a:solidFill>
              </a:rPr>
              <a:t>Líder de Ingeniería </a:t>
            </a:r>
            <a:br>
              <a:rPr lang="es-419" sz="1000">
                <a:solidFill>
                  <a:schemeClr val="lt1"/>
                </a:solidFill>
              </a:rPr>
            </a:br>
            <a:r>
              <a:rPr lang="es-419" sz="1000">
                <a:solidFill>
                  <a:schemeClr val="lt1"/>
                </a:solidFill>
              </a:rPr>
              <a:t>de Back-End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213" name="Google Shape;213;p19"/>
          <p:cNvSpPr txBox="1"/>
          <p:nvPr>
            <p:ph idx="4294967295" type="body"/>
          </p:nvPr>
        </p:nvSpPr>
        <p:spPr>
          <a:xfrm>
            <a:off x="7185688" y="3917738"/>
            <a:ext cx="1449000" cy="18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</a:rPr>
              <a:t>Nombre de </a:t>
            </a:r>
            <a:br>
              <a:rPr lang="es-419" sz="1200">
                <a:solidFill>
                  <a:schemeClr val="dk1"/>
                </a:solidFill>
              </a:rPr>
            </a:br>
            <a:r>
              <a:rPr lang="es-419" sz="1200">
                <a:solidFill>
                  <a:schemeClr val="dk1"/>
                </a:solidFill>
              </a:rPr>
              <a:t>una persona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20"/>
          <p:cNvGrpSpPr/>
          <p:nvPr/>
        </p:nvGrpSpPr>
        <p:grpSpPr>
          <a:xfrm>
            <a:off x="4939500" y="1219611"/>
            <a:ext cx="3837000" cy="2704200"/>
            <a:chOff x="4939500" y="1219611"/>
            <a:chExt cx="3837000" cy="2704200"/>
          </a:xfrm>
        </p:grpSpPr>
        <p:cxnSp>
          <p:nvCxnSpPr>
            <p:cNvPr id="219" name="Google Shape;219;p20"/>
            <p:cNvCxnSpPr/>
            <p:nvPr/>
          </p:nvCxnSpPr>
          <p:spPr>
            <a:xfrm>
              <a:off x="4939500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0" name="Google Shape;220;p20"/>
            <p:cNvCxnSpPr/>
            <p:nvPr/>
          </p:nvCxnSpPr>
          <p:spPr>
            <a:xfrm>
              <a:off x="5365833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1" name="Google Shape;221;p20"/>
            <p:cNvCxnSpPr/>
            <p:nvPr/>
          </p:nvCxnSpPr>
          <p:spPr>
            <a:xfrm>
              <a:off x="5792167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2" name="Google Shape;222;p20"/>
            <p:cNvCxnSpPr/>
            <p:nvPr/>
          </p:nvCxnSpPr>
          <p:spPr>
            <a:xfrm>
              <a:off x="6218500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3" name="Google Shape;223;p20"/>
            <p:cNvCxnSpPr/>
            <p:nvPr/>
          </p:nvCxnSpPr>
          <p:spPr>
            <a:xfrm>
              <a:off x="6644834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20"/>
            <p:cNvCxnSpPr/>
            <p:nvPr/>
          </p:nvCxnSpPr>
          <p:spPr>
            <a:xfrm>
              <a:off x="7071166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5" name="Google Shape;225;p20"/>
            <p:cNvCxnSpPr/>
            <p:nvPr/>
          </p:nvCxnSpPr>
          <p:spPr>
            <a:xfrm>
              <a:off x="7497500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6" name="Google Shape;226;p20"/>
            <p:cNvCxnSpPr/>
            <p:nvPr/>
          </p:nvCxnSpPr>
          <p:spPr>
            <a:xfrm>
              <a:off x="7923834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7" name="Google Shape;227;p20"/>
            <p:cNvCxnSpPr/>
            <p:nvPr/>
          </p:nvCxnSpPr>
          <p:spPr>
            <a:xfrm>
              <a:off x="8350166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228" name="Google Shape;228;p20"/>
            <p:cNvCxnSpPr/>
            <p:nvPr/>
          </p:nvCxnSpPr>
          <p:spPr>
            <a:xfrm>
              <a:off x="8776500" y="1219611"/>
              <a:ext cx="0" cy="27042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</p:cxnSp>
      </p:grpSp>
      <p:sp>
        <p:nvSpPr>
          <p:cNvPr id="229" name="Google Shape;229;p20"/>
          <p:cNvSpPr/>
          <p:nvPr/>
        </p:nvSpPr>
        <p:spPr>
          <a:xfrm>
            <a:off x="7014920" y="2133119"/>
            <a:ext cx="286500" cy="2865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0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Impacto</a:t>
            </a:r>
            <a:endParaRPr/>
          </a:p>
        </p:txBody>
      </p:sp>
      <p:sp>
        <p:nvSpPr>
          <p:cNvPr id="231" name="Google Shape;231;p20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XX% de aumento de ventas</a:t>
            </a:r>
            <a:endParaRPr/>
          </a:p>
        </p:txBody>
      </p:sp>
      <p:grpSp>
        <p:nvGrpSpPr>
          <p:cNvPr id="232" name="Google Shape;232;p20"/>
          <p:cNvGrpSpPr/>
          <p:nvPr/>
        </p:nvGrpSpPr>
        <p:grpSpPr>
          <a:xfrm>
            <a:off x="4939534" y="2017046"/>
            <a:ext cx="3825543" cy="1573620"/>
            <a:chOff x="1000000" y="2393988"/>
            <a:chExt cx="4144235" cy="1704713"/>
          </a:xfrm>
        </p:grpSpPr>
        <p:sp>
          <p:nvSpPr>
            <p:cNvPr id="233" name="Google Shape;233;p20"/>
            <p:cNvSpPr/>
            <p:nvPr/>
          </p:nvSpPr>
          <p:spPr>
            <a:xfrm>
              <a:off x="1000000" y="2440003"/>
              <a:ext cx="4144235" cy="1631269"/>
            </a:xfrm>
            <a:custGeom>
              <a:rect b="b" l="l" r="r" t="t"/>
              <a:pathLst>
                <a:path extrusionOk="0" h="90088" w="165422">
                  <a:moveTo>
                    <a:pt x="0" y="65550"/>
                  </a:moveTo>
                  <a:cubicBezTo>
                    <a:pt x="3559" y="56002"/>
                    <a:pt x="14632" y="11595"/>
                    <a:pt x="21355" y="8262"/>
                  </a:cubicBezTo>
                  <a:cubicBezTo>
                    <a:pt x="28078" y="4929"/>
                    <a:pt x="34067" y="46906"/>
                    <a:pt x="40338" y="45550"/>
                  </a:cubicBezTo>
                  <a:cubicBezTo>
                    <a:pt x="46609" y="44194"/>
                    <a:pt x="52711" y="2161"/>
                    <a:pt x="58982" y="127"/>
                  </a:cubicBezTo>
                  <a:cubicBezTo>
                    <a:pt x="65253" y="-1907"/>
                    <a:pt x="71807" y="30974"/>
                    <a:pt x="77965" y="33347"/>
                  </a:cubicBezTo>
                  <a:cubicBezTo>
                    <a:pt x="84123" y="35720"/>
                    <a:pt x="90055" y="6285"/>
                    <a:pt x="95931" y="14364"/>
                  </a:cubicBezTo>
                  <a:cubicBezTo>
                    <a:pt x="101807" y="22443"/>
                    <a:pt x="107626" y="77414"/>
                    <a:pt x="113219" y="81821"/>
                  </a:cubicBezTo>
                  <a:cubicBezTo>
                    <a:pt x="118812" y="86228"/>
                    <a:pt x="123671" y="39448"/>
                    <a:pt x="129490" y="40804"/>
                  </a:cubicBezTo>
                  <a:cubicBezTo>
                    <a:pt x="135309" y="42160"/>
                    <a:pt x="142145" y="92047"/>
                    <a:pt x="148134" y="89957"/>
                  </a:cubicBezTo>
                  <a:cubicBezTo>
                    <a:pt x="154123" y="87867"/>
                    <a:pt x="162541" y="38545"/>
                    <a:pt x="165422" y="28262"/>
                  </a:cubicBezTo>
                </a:path>
              </a:pathLst>
            </a:cu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234" name="Google Shape;234;p20"/>
            <p:cNvSpPr/>
            <p:nvPr/>
          </p:nvSpPr>
          <p:spPr>
            <a:xfrm>
              <a:off x="4658400" y="4014100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4195525" y="3147350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20"/>
            <p:cNvSpPr/>
            <p:nvPr/>
          </p:nvSpPr>
          <p:spPr>
            <a:xfrm>
              <a:off x="3800700" y="3868900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20"/>
            <p:cNvSpPr/>
            <p:nvPr/>
          </p:nvSpPr>
          <p:spPr>
            <a:xfrm>
              <a:off x="3358650" y="2637813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20"/>
            <p:cNvSpPr/>
            <p:nvPr/>
          </p:nvSpPr>
          <p:spPr>
            <a:xfrm>
              <a:off x="2909400" y="2993013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2437450" y="2393988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1974575" y="3213325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1500000" y="2553225"/>
              <a:ext cx="84600" cy="846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2" name="Google Shape;242;p20"/>
          <p:cNvGrpSpPr/>
          <p:nvPr/>
        </p:nvGrpSpPr>
        <p:grpSpPr>
          <a:xfrm>
            <a:off x="4939557" y="1778136"/>
            <a:ext cx="3836911" cy="1503799"/>
            <a:chOff x="1000025" y="2059300"/>
            <a:chExt cx="4156550" cy="1629075"/>
          </a:xfrm>
        </p:grpSpPr>
        <p:sp>
          <p:nvSpPr>
            <p:cNvPr id="243" name="Google Shape;243;p20"/>
            <p:cNvSpPr/>
            <p:nvPr/>
          </p:nvSpPr>
          <p:spPr>
            <a:xfrm>
              <a:off x="1000025" y="2083952"/>
              <a:ext cx="4156550" cy="1576975"/>
            </a:xfrm>
            <a:custGeom>
              <a:rect b="b" l="l" r="r" t="t"/>
              <a:pathLst>
                <a:path extrusionOk="0" h="63079" w="166262">
                  <a:moveTo>
                    <a:pt x="0" y="34952"/>
                  </a:moveTo>
                  <a:cubicBezTo>
                    <a:pt x="3623" y="29133"/>
                    <a:pt x="14946" y="1167"/>
                    <a:pt x="21740" y="37"/>
                  </a:cubicBezTo>
                  <a:cubicBezTo>
                    <a:pt x="28534" y="-1093"/>
                    <a:pt x="34478" y="24048"/>
                    <a:pt x="40762" y="28172"/>
                  </a:cubicBezTo>
                  <a:cubicBezTo>
                    <a:pt x="47046" y="32296"/>
                    <a:pt x="53256" y="18986"/>
                    <a:pt x="59446" y="24782"/>
                  </a:cubicBezTo>
                  <a:cubicBezTo>
                    <a:pt x="65636" y="30578"/>
                    <a:pt x="71730" y="60803"/>
                    <a:pt x="77901" y="62950"/>
                  </a:cubicBezTo>
                  <a:cubicBezTo>
                    <a:pt x="84072" y="65097"/>
                    <a:pt x="90490" y="39675"/>
                    <a:pt x="96472" y="37664"/>
                  </a:cubicBezTo>
                  <a:cubicBezTo>
                    <a:pt x="102455" y="35653"/>
                    <a:pt x="108078" y="54726"/>
                    <a:pt x="113796" y="50884"/>
                  </a:cubicBezTo>
                  <a:cubicBezTo>
                    <a:pt x="119514" y="47042"/>
                    <a:pt x="125063" y="18059"/>
                    <a:pt x="130781" y="14613"/>
                  </a:cubicBezTo>
                  <a:cubicBezTo>
                    <a:pt x="136499" y="11167"/>
                    <a:pt x="142192" y="30515"/>
                    <a:pt x="148105" y="30206"/>
                  </a:cubicBezTo>
                  <a:cubicBezTo>
                    <a:pt x="154019" y="29897"/>
                    <a:pt x="163236" y="15665"/>
                    <a:pt x="166262" y="12757"/>
                  </a:cubicBezTo>
                </a:path>
              </a:pathLst>
            </a:custGeom>
            <a:noFill/>
            <a:ln cap="flat" cmpd="sng" w="19050">
              <a:solidFill>
                <a:schemeClr val="accent4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244" name="Google Shape;244;p20"/>
            <p:cNvSpPr/>
            <p:nvPr/>
          </p:nvSpPr>
          <p:spPr>
            <a:xfrm>
              <a:off x="1500000" y="2059300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20"/>
            <p:cNvSpPr/>
            <p:nvPr/>
          </p:nvSpPr>
          <p:spPr>
            <a:xfrm>
              <a:off x="1974575" y="273727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20"/>
            <p:cNvSpPr/>
            <p:nvPr/>
          </p:nvSpPr>
          <p:spPr>
            <a:xfrm>
              <a:off x="2437450" y="265267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20"/>
            <p:cNvSpPr/>
            <p:nvPr/>
          </p:nvSpPr>
          <p:spPr>
            <a:xfrm>
              <a:off x="2909400" y="360377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20"/>
            <p:cNvSpPr/>
            <p:nvPr/>
          </p:nvSpPr>
          <p:spPr>
            <a:xfrm>
              <a:off x="3358650" y="299302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20"/>
            <p:cNvSpPr/>
            <p:nvPr/>
          </p:nvSpPr>
          <p:spPr>
            <a:xfrm>
              <a:off x="3780700" y="331522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20"/>
            <p:cNvSpPr/>
            <p:nvPr/>
          </p:nvSpPr>
          <p:spPr>
            <a:xfrm>
              <a:off x="4216350" y="2412175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20"/>
            <p:cNvSpPr/>
            <p:nvPr/>
          </p:nvSpPr>
          <p:spPr>
            <a:xfrm>
              <a:off x="4658400" y="2802450"/>
              <a:ext cx="84600" cy="84600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2" name="Google Shape;252;p20"/>
          <p:cNvSpPr/>
          <p:nvPr/>
        </p:nvSpPr>
        <p:spPr>
          <a:xfrm>
            <a:off x="6847150" y="1577745"/>
            <a:ext cx="1179600" cy="343800"/>
          </a:xfrm>
          <a:prstGeom prst="wedgeRoundRectCallout">
            <a:avLst>
              <a:gd fmla="val -21432" name="adj1"/>
              <a:gd fmla="val 84969" name="adj2"/>
              <a:gd fmla="val 0" name="adj3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0"/>
          <p:cNvSpPr/>
          <p:nvPr/>
        </p:nvSpPr>
        <p:spPr>
          <a:xfrm>
            <a:off x="6847150" y="1577750"/>
            <a:ext cx="1809900" cy="343800"/>
          </a:xfrm>
          <a:prstGeom prst="wedgeRoundRectCallout">
            <a:avLst>
              <a:gd fmla="val -18093" name="adj1"/>
              <a:gd fmla="val 45006" name="adj2"/>
              <a:gd fmla="val 0" name="adj3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0"/>
          <p:cNvSpPr txBox="1"/>
          <p:nvPr/>
        </p:nvSpPr>
        <p:spPr>
          <a:xfrm>
            <a:off x="6847150" y="1606400"/>
            <a:ext cx="1809900" cy="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rgbClr val="2A3990"/>
                </a:solidFill>
                <a:latin typeface="Roboto"/>
                <a:ea typeface="Roboto"/>
                <a:cs typeface="Roboto"/>
                <a:sym typeface="Roboto"/>
              </a:rPr>
              <a:t>crecimiento máximo</a:t>
            </a:r>
            <a:endParaRPr sz="1300">
              <a:solidFill>
                <a:srgbClr val="2A399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